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BDC887-3F7E-4692-BB53-35E524D40078}" type="datetimeFigureOut">
              <a:rPr lang="de-DE" smtClean="0"/>
              <a:t>09.12.2024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95D48-5407-435B-AF97-31422E6C23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0801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CE3E42-E679-4848-906A-21151AC73D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B986654-4D2C-4D2B-B90D-322DDD1E1A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73DE76-6705-4C51-A458-DEEC75939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B70B-5AF0-4AA1-B8D1-F80EAF15AC49}" type="datetimeFigureOut">
              <a:rPr lang="de-DE" smtClean="0"/>
              <a:t>09.12.2024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A27585A-AD20-403D-AB57-6421B0838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EC7254-FE82-4DBB-80B8-A94D83D3A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A58D6-EAA3-47F5-BEBE-5FC560520C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965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4153D6-8E23-4064-A806-D81DCC6E0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B3C45C0-4871-48AE-AC01-32685AA5BE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9A39E4-A942-4036-9D57-84E455DEF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B70B-5AF0-4AA1-B8D1-F80EAF15AC49}" type="datetimeFigureOut">
              <a:rPr lang="de-DE" smtClean="0"/>
              <a:t>09.12.2024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A43E701-876B-481C-9FB8-87F4420B6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92DF756-A7B8-4704-A2AC-B0C4B4616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A58D6-EAA3-47F5-BEBE-5FC560520C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5060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AC55BCE-135C-4DD3-B351-B70A52AA79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2A4C747-64CA-4C2E-A6CC-848831C2E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F1A2458-6A36-46B6-A2CC-186F3A248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B70B-5AF0-4AA1-B8D1-F80EAF15AC49}" type="datetimeFigureOut">
              <a:rPr lang="de-DE" smtClean="0"/>
              <a:t>09.12.2024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C60BBF-6B15-48D5-B48A-8F36D5344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504EA5E-3E11-4D26-868A-7B6E71744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A58D6-EAA3-47F5-BEBE-5FC560520C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6506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60E3F7-C4BF-424C-9A94-B5AF84FB1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C844914-D39F-4104-A52E-89B21CC7C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F6F95E3-C766-4005-BB67-D8E951575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B70B-5AF0-4AA1-B8D1-F80EAF15AC49}" type="datetimeFigureOut">
              <a:rPr lang="de-DE" smtClean="0"/>
              <a:t>09.12.2024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4AF24B6-90FF-4AB7-9EB8-CA1CE9374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68DD3EC-048C-4039-ACF6-3BFD6E915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A58D6-EAA3-47F5-BEBE-5FC560520C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2535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D945A5-1C52-4481-AD31-BD100FD79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62CDCAD-5CDD-4612-81E8-C0D0F8224D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14DCED-5772-4F94-AD7B-EF271F16A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B70B-5AF0-4AA1-B8D1-F80EAF15AC49}" type="datetimeFigureOut">
              <a:rPr lang="de-DE" smtClean="0"/>
              <a:t>09.12.2024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E07BA3-F024-42B7-ABB8-6B2A9EAC1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2FB53E2-B123-4CAE-AC58-6A0A4909F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A58D6-EAA3-47F5-BEBE-5FC560520C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1910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CF5060-DB63-49C5-9C68-81FDFA15B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682894-78D7-498B-806A-2E7D0C9E5E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25D7C16-465A-4002-B876-86C1F8C8B6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F6F5946-EC0C-4154-B61E-A93FEC5EB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B70B-5AF0-4AA1-B8D1-F80EAF15AC49}" type="datetimeFigureOut">
              <a:rPr lang="de-DE" smtClean="0"/>
              <a:t>09.12.2024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D488300-41BD-411E-A144-A55C45E14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8D17005-25DE-4C53-A266-1C1E8E1AD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A58D6-EAA3-47F5-BEBE-5FC560520C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3712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878B38-2165-4354-9DA0-55570DEC2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94ED6FC-0F70-46CE-85A6-FEA941B9B7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D41C55C-CE43-459E-9C8B-1B48DC6C50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FDB18D1-76FC-4DD6-8222-0AD9CC4629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1D5A322-9B41-483B-8481-28BFA9FF81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CA7DB78-67B7-43D0-A7F1-40C215FC2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B70B-5AF0-4AA1-B8D1-F80EAF15AC49}" type="datetimeFigureOut">
              <a:rPr lang="de-DE" smtClean="0"/>
              <a:t>09.12.2024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C518369-3811-41F9-A8B0-340EC33A4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40D1537-4307-4881-B15E-3FC21C505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A58D6-EAA3-47F5-BEBE-5FC560520C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7621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2539DB-FE6B-46DA-9AD1-0724F3472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09C2FF4-70DC-4300-B8BF-F1A0AEB4D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B70B-5AF0-4AA1-B8D1-F80EAF15AC49}" type="datetimeFigureOut">
              <a:rPr lang="de-DE" smtClean="0"/>
              <a:t>09.12.2024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9E13AF7-C4AD-4429-9C87-352049A3A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884B0F6-E04D-476D-A5A7-D07B2B1F3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A58D6-EAA3-47F5-BEBE-5FC560520C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1561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3AE65F1-302C-42CE-AAF0-7C4056DEC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B70B-5AF0-4AA1-B8D1-F80EAF15AC49}" type="datetimeFigureOut">
              <a:rPr lang="de-DE" smtClean="0"/>
              <a:t>09.12.2024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7E0D479-88C9-4B6E-A552-FC5E4654A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FFD655B-CD86-4FFA-9C4D-3D63CAD63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A58D6-EAA3-47F5-BEBE-5FC560520C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0061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932D21-D584-48EC-9803-E29319075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B0780B9-0132-44EF-96C6-518229983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96039F1-2890-4491-AFD4-A927A359D9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E75D6D3-46A3-4486-9740-EBFB3AF16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B70B-5AF0-4AA1-B8D1-F80EAF15AC49}" type="datetimeFigureOut">
              <a:rPr lang="de-DE" smtClean="0"/>
              <a:t>09.12.2024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82676D2-14BA-4D20-813A-A8381F88E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F2BC6D0-D7C1-4C1B-9D2E-739A490E0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A58D6-EAA3-47F5-BEBE-5FC560520C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1799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50065F-72CA-40D4-989B-95A1C52F9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194A900-9CD6-496C-89EB-0ED93D1F96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A5F8EED-354A-4519-A1C0-03F91D48A5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540D648-CABD-49BE-8EB6-9E3E84C73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B70B-5AF0-4AA1-B8D1-F80EAF15AC49}" type="datetimeFigureOut">
              <a:rPr lang="de-DE" smtClean="0"/>
              <a:t>09.12.2024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4256480-8DF3-4CE9-8A96-D04905662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05BCF3D-0D55-47F9-874F-018719B38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A58D6-EAA3-47F5-BEBE-5FC560520C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7353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904EC04-0FAF-44DC-A5B7-A7D61E65D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85019AA-C329-4F6D-A155-6CE10A48A1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A310B8-9146-4FB1-B464-718F6616BD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4B70B-5AF0-4AA1-B8D1-F80EAF15AC49}" type="datetimeFigureOut">
              <a:rPr lang="de-DE" smtClean="0"/>
              <a:t>09.12.2024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A41037-27CC-4EED-8E9A-014DB63C81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D8793D-F6FE-4209-9107-8CB9905B2F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A58D6-EAA3-47F5-BEBE-5FC560520C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9039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57612B79-8089-4F9E-B3C4-4B0DED8D4080}"/>
              </a:ext>
            </a:extLst>
          </p:cNvPr>
          <p:cNvSpPr txBox="1"/>
          <p:nvPr/>
        </p:nvSpPr>
        <p:spPr>
          <a:xfrm>
            <a:off x="3646394" y="152398"/>
            <a:ext cx="48992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800" dirty="0" err="1">
                <a:solidFill>
                  <a:schemeClr val="bg1"/>
                </a:solidFill>
                <a:latin typeface="Book Antiqua" panose="02040602050305030304" pitchFamily="18" charset="0"/>
              </a:rPr>
              <a:t>Analisi</a:t>
            </a:r>
            <a:r>
              <a:rPr lang="de-DE" sz="4800" dirty="0">
                <a:solidFill>
                  <a:schemeClr val="bg1"/>
                </a:solidFill>
                <a:latin typeface="Book Antiqua" panose="02040602050305030304" pitchFamily="18" charset="0"/>
              </a:rPr>
              <a:t> SWOT</a:t>
            </a:r>
            <a:endParaRPr lang="de-DE" sz="2800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35" name="Grafik 34">
            <a:extLst>
              <a:ext uri="{FF2B5EF4-FFF2-40B4-BE49-F238E27FC236}">
                <a16:creationId xmlns:a16="http://schemas.microsoft.com/office/drawing/2014/main" id="{78EA8553-E206-4197-BD03-F045F3BE17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860" y="66563"/>
            <a:ext cx="2114644" cy="935625"/>
          </a:xfrm>
          <a:prstGeom prst="rect">
            <a:avLst/>
          </a:prstGeom>
        </p:spPr>
      </p:pic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27B427DC-A92E-4828-AAF7-E69E377325F5}"/>
              </a:ext>
            </a:extLst>
          </p:cNvPr>
          <p:cNvGrpSpPr/>
          <p:nvPr/>
        </p:nvGrpSpPr>
        <p:grpSpPr>
          <a:xfrm>
            <a:off x="537874" y="1002192"/>
            <a:ext cx="5486403" cy="2744324"/>
            <a:chOff x="-1" y="-28098"/>
            <a:chExt cx="5257801" cy="2203767"/>
          </a:xfrm>
        </p:grpSpPr>
        <p:sp>
          <p:nvSpPr>
            <p:cNvPr id="37" name="Rechteck: eine Ecke abgerundet 36">
              <a:extLst>
                <a:ext uri="{FF2B5EF4-FFF2-40B4-BE49-F238E27FC236}">
                  <a16:creationId xmlns:a16="http://schemas.microsoft.com/office/drawing/2014/main" id="{384E5D8E-7446-45D7-9CF9-724ADE76D65A}"/>
                </a:ext>
              </a:extLst>
            </p:cNvPr>
            <p:cNvSpPr/>
            <p:nvPr/>
          </p:nvSpPr>
          <p:spPr>
            <a:xfrm rot="16200000">
              <a:off x="1541065" y="-1541065"/>
              <a:ext cx="2175669" cy="5257800"/>
            </a:xfrm>
            <a:prstGeom prst="round1Rect">
              <a:avLst/>
            </a:prstGeom>
            <a:solidFill>
              <a:schemeClr val="tx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Rechteck: eine Ecke abgerundet 4">
              <a:extLst>
                <a:ext uri="{FF2B5EF4-FFF2-40B4-BE49-F238E27FC236}">
                  <a16:creationId xmlns:a16="http://schemas.microsoft.com/office/drawing/2014/main" id="{B6A9167D-24E5-4A16-A56F-6A1085E03B21}"/>
                </a:ext>
              </a:extLst>
            </p:cNvPr>
            <p:cNvSpPr txBox="1"/>
            <p:nvPr/>
          </p:nvSpPr>
          <p:spPr>
            <a:xfrm>
              <a:off x="-1" y="-28098"/>
              <a:ext cx="5257800" cy="6673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5384" tIns="405384" rIns="405384" bIns="405384" numCol="1" spcCol="1270" anchor="ctr" anchorCtr="0">
              <a:noAutofit/>
            </a:bodyPr>
            <a:lstStyle/>
            <a:p>
              <a:pPr marL="0" lvl="0" indent="0" algn="ctr" defTabSz="2533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3600" dirty="0" err="1">
                  <a:solidFill>
                    <a:schemeClr val="bg2"/>
                  </a:solidFill>
                </a:rPr>
                <a:t>P</a:t>
              </a:r>
              <a:r>
                <a:rPr lang="de-DE" sz="3600" kern="1200" dirty="0" err="1">
                  <a:solidFill>
                    <a:schemeClr val="bg2"/>
                  </a:solidFill>
                </a:rPr>
                <a:t>unti</a:t>
              </a:r>
              <a:r>
                <a:rPr lang="de-DE" sz="3600" kern="1200" dirty="0">
                  <a:solidFill>
                    <a:schemeClr val="bg2"/>
                  </a:solidFill>
                </a:rPr>
                <a:t> di forza (Strengths)</a:t>
              </a: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707A31F0-4223-4A8A-B6E8-B0E053A58894}"/>
              </a:ext>
            </a:extLst>
          </p:cNvPr>
          <p:cNvGrpSpPr/>
          <p:nvPr/>
        </p:nvGrpSpPr>
        <p:grpSpPr>
          <a:xfrm>
            <a:off x="6167711" y="1037184"/>
            <a:ext cx="5486394" cy="2709333"/>
            <a:chOff x="5257800" y="0"/>
            <a:chExt cx="5257800" cy="2175669"/>
          </a:xfrm>
        </p:grpSpPr>
        <p:sp>
          <p:nvSpPr>
            <p:cNvPr id="40" name="Rechteck: eine Ecke abgerundet 39">
              <a:extLst>
                <a:ext uri="{FF2B5EF4-FFF2-40B4-BE49-F238E27FC236}">
                  <a16:creationId xmlns:a16="http://schemas.microsoft.com/office/drawing/2014/main" id="{6CCA65C5-20BC-4415-A9A8-34A2359FF175}"/>
                </a:ext>
              </a:extLst>
            </p:cNvPr>
            <p:cNvSpPr/>
            <p:nvPr/>
          </p:nvSpPr>
          <p:spPr>
            <a:xfrm>
              <a:off x="5257800" y="0"/>
              <a:ext cx="5257800" cy="2175669"/>
            </a:xfrm>
            <a:prstGeom prst="round1Rect">
              <a:avLst/>
            </a:prstGeom>
            <a:solidFill>
              <a:schemeClr val="bg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Rechteck: eine Ecke abgerundet 4">
              <a:extLst>
                <a:ext uri="{FF2B5EF4-FFF2-40B4-BE49-F238E27FC236}">
                  <a16:creationId xmlns:a16="http://schemas.microsoft.com/office/drawing/2014/main" id="{C98AA9CB-3469-495B-ADBC-28E463A3C219}"/>
                </a:ext>
              </a:extLst>
            </p:cNvPr>
            <p:cNvSpPr txBox="1"/>
            <p:nvPr/>
          </p:nvSpPr>
          <p:spPr>
            <a:xfrm>
              <a:off x="5257800" y="0"/>
              <a:ext cx="5257800" cy="16317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5384" tIns="405384" rIns="405384" bIns="405384" numCol="1" spcCol="1270" anchor="ctr" anchorCtr="0">
              <a:noAutofit/>
            </a:bodyPr>
            <a:lstStyle/>
            <a:p>
              <a:pPr marL="0" lvl="0" indent="0" algn="ctr" defTabSz="2533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de-DE" sz="5700" kern="1200"/>
            </a:p>
          </p:txBody>
        </p:sp>
      </p:grpSp>
      <p:grpSp>
        <p:nvGrpSpPr>
          <p:cNvPr id="42" name="Gruppieren 41">
            <a:extLst>
              <a:ext uri="{FF2B5EF4-FFF2-40B4-BE49-F238E27FC236}">
                <a16:creationId xmlns:a16="http://schemas.microsoft.com/office/drawing/2014/main" id="{D8822E97-552C-4823-A3CC-5B45466ABF91}"/>
              </a:ext>
            </a:extLst>
          </p:cNvPr>
          <p:cNvGrpSpPr/>
          <p:nvPr/>
        </p:nvGrpSpPr>
        <p:grpSpPr>
          <a:xfrm>
            <a:off x="537873" y="3942475"/>
            <a:ext cx="5486403" cy="2709335"/>
            <a:chOff x="0" y="2175669"/>
            <a:chExt cx="5257800" cy="2175669"/>
          </a:xfrm>
        </p:grpSpPr>
        <p:sp>
          <p:nvSpPr>
            <p:cNvPr id="43" name="Rechteck: eine Ecke abgerundet 42">
              <a:extLst>
                <a:ext uri="{FF2B5EF4-FFF2-40B4-BE49-F238E27FC236}">
                  <a16:creationId xmlns:a16="http://schemas.microsoft.com/office/drawing/2014/main" id="{586DE678-388B-4F7C-ADDB-7344B855CFEA}"/>
                </a:ext>
              </a:extLst>
            </p:cNvPr>
            <p:cNvSpPr/>
            <p:nvPr/>
          </p:nvSpPr>
          <p:spPr>
            <a:xfrm rot="10800000">
              <a:off x="0" y="2175669"/>
              <a:ext cx="5257800" cy="2175669"/>
            </a:xfrm>
            <a:prstGeom prst="round1Rect">
              <a:avLst/>
            </a:prstGeom>
            <a:solidFill>
              <a:schemeClr val="bg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4" name="Rechteck: eine Ecke abgerundet 4">
              <a:extLst>
                <a:ext uri="{FF2B5EF4-FFF2-40B4-BE49-F238E27FC236}">
                  <a16:creationId xmlns:a16="http://schemas.microsoft.com/office/drawing/2014/main" id="{FEF775F2-AC2E-4A0D-8C15-2AF82A2D70BD}"/>
                </a:ext>
              </a:extLst>
            </p:cNvPr>
            <p:cNvSpPr txBox="1"/>
            <p:nvPr/>
          </p:nvSpPr>
          <p:spPr>
            <a:xfrm rot="21600000">
              <a:off x="0" y="2719586"/>
              <a:ext cx="5257800" cy="16317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5384" tIns="405384" rIns="405384" bIns="405384" numCol="1" spcCol="1270" anchor="ctr" anchorCtr="0">
              <a:noAutofit/>
            </a:bodyPr>
            <a:lstStyle/>
            <a:p>
              <a:pPr marL="0" lvl="0" indent="0" algn="ctr" defTabSz="2533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de-DE" sz="5700" kern="1200"/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DB80D4A9-3520-4EC5-9D14-94ECDB6A6903}"/>
              </a:ext>
            </a:extLst>
          </p:cNvPr>
          <p:cNvGrpSpPr/>
          <p:nvPr/>
        </p:nvGrpSpPr>
        <p:grpSpPr>
          <a:xfrm>
            <a:off x="6176667" y="3942474"/>
            <a:ext cx="5486394" cy="2709336"/>
            <a:chOff x="5257800" y="2175668"/>
            <a:chExt cx="5257800" cy="2175669"/>
          </a:xfrm>
        </p:grpSpPr>
        <p:sp>
          <p:nvSpPr>
            <p:cNvPr id="46" name="Rechteck: eine Ecke abgerundet 45">
              <a:extLst>
                <a:ext uri="{FF2B5EF4-FFF2-40B4-BE49-F238E27FC236}">
                  <a16:creationId xmlns:a16="http://schemas.microsoft.com/office/drawing/2014/main" id="{4F866EF1-E5B9-4FA6-B940-816F8FD63E87}"/>
                </a:ext>
              </a:extLst>
            </p:cNvPr>
            <p:cNvSpPr/>
            <p:nvPr/>
          </p:nvSpPr>
          <p:spPr>
            <a:xfrm rot="5400000">
              <a:off x="6798865" y="634603"/>
              <a:ext cx="2175669" cy="5257800"/>
            </a:xfrm>
            <a:prstGeom prst="round1Rect">
              <a:avLst/>
            </a:prstGeom>
            <a:solidFill>
              <a:schemeClr val="bg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7" name="Rechteck: eine Ecke abgerundet 4">
              <a:extLst>
                <a:ext uri="{FF2B5EF4-FFF2-40B4-BE49-F238E27FC236}">
                  <a16:creationId xmlns:a16="http://schemas.microsoft.com/office/drawing/2014/main" id="{B5F546D6-54F6-48E5-9841-C41B92A4D7F0}"/>
                </a:ext>
              </a:extLst>
            </p:cNvPr>
            <p:cNvSpPr txBox="1"/>
            <p:nvPr/>
          </p:nvSpPr>
          <p:spPr>
            <a:xfrm>
              <a:off x="5257800" y="2719586"/>
              <a:ext cx="5257800" cy="16317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5384" tIns="405384" rIns="405384" bIns="405384" numCol="1" spcCol="1270" anchor="ctr" anchorCtr="0">
              <a:noAutofit/>
            </a:bodyPr>
            <a:lstStyle/>
            <a:p>
              <a:pPr marL="0" lvl="0" indent="0" algn="ctr" defTabSz="2533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de-DE" sz="5700" kern="1200"/>
            </a:p>
          </p:txBody>
        </p:sp>
      </p:grpSp>
      <p:sp>
        <p:nvSpPr>
          <p:cNvPr id="48" name="Rechteck: eine Ecke abgerundet 4">
            <a:extLst>
              <a:ext uri="{FF2B5EF4-FFF2-40B4-BE49-F238E27FC236}">
                <a16:creationId xmlns:a16="http://schemas.microsoft.com/office/drawing/2014/main" id="{7343F4A5-D8DC-4D98-90C3-382CCA65CB03}"/>
              </a:ext>
            </a:extLst>
          </p:cNvPr>
          <p:cNvSpPr txBox="1"/>
          <p:nvPr/>
        </p:nvSpPr>
        <p:spPr>
          <a:xfrm>
            <a:off x="6140825" y="1002191"/>
            <a:ext cx="5549126" cy="83099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05384" tIns="405384" rIns="405384" bIns="405384" numCol="1" spcCol="1270" anchor="ctr" anchorCtr="0">
            <a:noAutofit/>
          </a:bodyPr>
          <a:lstStyle/>
          <a:p>
            <a:pPr marL="0" lvl="0" indent="0" algn="ctr" defTabSz="2533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de-DE" sz="3600" dirty="0" err="1">
                <a:solidFill>
                  <a:schemeClr val="bg2"/>
                </a:solidFill>
              </a:rPr>
              <a:t>D</a:t>
            </a:r>
            <a:r>
              <a:rPr lang="de-DE" sz="3600" kern="1200" dirty="0" err="1">
                <a:solidFill>
                  <a:schemeClr val="bg2"/>
                </a:solidFill>
              </a:rPr>
              <a:t>ebolezze</a:t>
            </a:r>
            <a:r>
              <a:rPr lang="de-DE" sz="3600" kern="1200" dirty="0">
                <a:solidFill>
                  <a:schemeClr val="bg2"/>
                </a:solidFill>
              </a:rPr>
              <a:t> (Weaknesses)</a:t>
            </a:r>
          </a:p>
        </p:txBody>
      </p:sp>
      <p:sp>
        <p:nvSpPr>
          <p:cNvPr id="49" name="Rechteck: eine Ecke abgerundet 4">
            <a:extLst>
              <a:ext uri="{FF2B5EF4-FFF2-40B4-BE49-F238E27FC236}">
                <a16:creationId xmlns:a16="http://schemas.microsoft.com/office/drawing/2014/main" id="{68F9512F-F0B5-4B97-A0AF-B53986C8CAB9}"/>
              </a:ext>
            </a:extLst>
          </p:cNvPr>
          <p:cNvSpPr txBox="1"/>
          <p:nvPr/>
        </p:nvSpPr>
        <p:spPr>
          <a:xfrm>
            <a:off x="-143435" y="3865645"/>
            <a:ext cx="6983506" cy="83099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05384" tIns="405384" rIns="405384" bIns="405384" numCol="1" spcCol="1270" anchor="ctr" anchorCtr="0">
            <a:noAutofit/>
          </a:bodyPr>
          <a:lstStyle/>
          <a:p>
            <a:pPr marL="0" lvl="0" indent="0" algn="ctr" defTabSz="2533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de-DE" sz="3600" dirty="0" err="1">
                <a:solidFill>
                  <a:schemeClr val="bg2"/>
                </a:solidFill>
              </a:rPr>
              <a:t>O</a:t>
            </a:r>
            <a:r>
              <a:rPr lang="de-DE" sz="3600" kern="1200" dirty="0" err="1">
                <a:solidFill>
                  <a:schemeClr val="bg2"/>
                </a:solidFill>
              </a:rPr>
              <a:t>pportunità</a:t>
            </a:r>
            <a:r>
              <a:rPr lang="de-DE" sz="3600" kern="1200" dirty="0">
                <a:solidFill>
                  <a:schemeClr val="bg2"/>
                </a:solidFill>
              </a:rPr>
              <a:t> (Opportunities)</a:t>
            </a:r>
          </a:p>
        </p:txBody>
      </p:sp>
      <p:sp>
        <p:nvSpPr>
          <p:cNvPr id="50" name="Rechteck: eine Ecke abgerundet 4">
            <a:extLst>
              <a:ext uri="{FF2B5EF4-FFF2-40B4-BE49-F238E27FC236}">
                <a16:creationId xmlns:a16="http://schemas.microsoft.com/office/drawing/2014/main" id="{93DC802E-E402-4B4C-AB39-85F216A58F6B}"/>
              </a:ext>
            </a:extLst>
          </p:cNvPr>
          <p:cNvSpPr txBox="1"/>
          <p:nvPr/>
        </p:nvSpPr>
        <p:spPr>
          <a:xfrm>
            <a:off x="6176694" y="3865645"/>
            <a:ext cx="5486402" cy="83099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05384" tIns="405384" rIns="405384" bIns="405384" numCol="1" spcCol="1270" anchor="ctr" anchorCtr="0">
            <a:noAutofit/>
          </a:bodyPr>
          <a:lstStyle/>
          <a:p>
            <a:pPr marL="0" lvl="0" indent="0" algn="ctr" defTabSz="2533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de-DE" sz="3600" dirty="0" err="1">
                <a:solidFill>
                  <a:schemeClr val="bg2"/>
                </a:solidFill>
              </a:rPr>
              <a:t>M</a:t>
            </a:r>
            <a:r>
              <a:rPr lang="de-DE" sz="3600" kern="1200" dirty="0" err="1">
                <a:solidFill>
                  <a:schemeClr val="bg2"/>
                </a:solidFill>
              </a:rPr>
              <a:t>inacce</a:t>
            </a:r>
            <a:r>
              <a:rPr lang="de-DE" sz="3600" kern="1200" dirty="0">
                <a:solidFill>
                  <a:schemeClr val="bg2"/>
                </a:solidFill>
              </a:rPr>
              <a:t> (Threats)</a:t>
            </a:r>
          </a:p>
        </p:txBody>
      </p:sp>
    </p:spTree>
    <p:extLst>
      <p:ext uri="{BB962C8B-B14F-4D97-AF65-F5344CB8AC3E}">
        <p14:creationId xmlns:p14="http://schemas.microsoft.com/office/powerpoint/2010/main" val="486636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1">
      <a:dk1>
        <a:srgbClr val="17406D"/>
      </a:dk1>
      <a:lt1>
        <a:srgbClr val="17406D"/>
      </a:lt1>
      <a:dk2>
        <a:srgbClr val="17406D"/>
      </a:dk2>
      <a:lt2>
        <a:srgbClr val="C0D8F1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9DD9"/>
      </a:hlink>
      <a:folHlink>
        <a:srgbClr val="17406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</Words>
  <Application>Microsoft Office PowerPoint</Application>
  <PresentationFormat>Breitbild</PresentationFormat>
  <Paragraphs>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Book Antiqua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Denise Fiege</dc:creator>
  <cp:lastModifiedBy>sophia.weisbach@bachelorprint.com</cp:lastModifiedBy>
  <cp:revision>6</cp:revision>
  <dcterms:created xsi:type="dcterms:W3CDTF">2024-03-22T10:16:19Z</dcterms:created>
  <dcterms:modified xsi:type="dcterms:W3CDTF">2024-12-09T13:25:05Z</dcterms:modified>
</cp:coreProperties>
</file>