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976FF-7764-4225-B3F9-BAE7B42FB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A36C06-98CB-4EC4-86F6-A19BC2835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D1F78-91ED-4ADE-99E2-1BB65B0C5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2CD6-BB43-46A0-98D7-9C6426DD05B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7C1FC-7F91-4335-AF7B-C2CBE3BF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1245D-E887-4235-A1D5-26E8B79A8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A7A5-7A23-453B-AAC7-0C040BB94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FA5DF-EFEE-4D0C-B177-CCAAC71D5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2DFC37-3AFB-4E63-B8FB-E331F57D18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77058-F044-474B-A3C5-B9365A445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2CD6-BB43-46A0-98D7-9C6426DD05B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570EC-014B-4CEE-A7C4-B236E5B81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33AA1-5005-4016-A01A-6C3C60EE9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A7A5-7A23-453B-AAC7-0C040BB94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D65AA0-E28E-4542-BF71-D033AAC73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BD2E0B-18A1-40FD-9EF7-3FB7FD5B8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12B4E-7A08-4564-9774-CC55E7FB9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2CD6-BB43-46A0-98D7-9C6426DD05B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653A1-A088-4BC8-AEA4-C62D1A7A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0A757-EA59-4778-8F7D-751254475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A7A5-7A23-453B-AAC7-0C040BB94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3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500DF-CE10-4FA0-9BFA-ECDCF2BA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926FE-B377-4554-BEA5-12F53D1D6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BB8F8-5F33-4102-A2EE-784DA9865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2CD6-BB43-46A0-98D7-9C6426DD05B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C7E6A-2484-4F73-98C4-009BBEE5A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2DAB5-588C-4546-B15F-F24D09700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A7A5-7A23-453B-AAC7-0C040BB94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1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EDB4F-A9FD-4CC8-A735-0D7BE6C8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31CF3-069A-46DC-8794-F66EE92AF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10DD8-A27B-4342-A999-536818826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2CD6-BB43-46A0-98D7-9C6426DD05B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47B88-B37E-4CEF-AA95-3F5906DBD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15D8C-EA6D-4E3C-B46F-923BF1B89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A7A5-7A23-453B-AAC7-0C040BB94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97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8FE85-6314-4BAF-897F-9A7EDF251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203C0-C3CA-48A4-952D-4282CB8BE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711C7-195C-4DB4-A0C1-01701392E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C535A4-F1CE-45F0-87CA-5A372907B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2CD6-BB43-46A0-98D7-9C6426DD05B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CBC27-2F99-403B-B058-856AFBB11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CD4C2-F98D-4328-9BD0-0E852CBE0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A7A5-7A23-453B-AAC7-0C040BB94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09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1EA1C-4F8B-4002-913F-710214A90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922253-0912-4782-A325-DF3D8FD75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7BF6F2-F5F9-4FCC-8BD1-DF0CAA1E7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6E73AA-1076-4E6D-87B2-BA75598858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AD3D0C-AD8A-4230-811E-2504318449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E0CC1D-8FD5-4FBB-9F9E-70EEAB8DF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2CD6-BB43-46A0-98D7-9C6426DD05B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7DF8EE-D062-4661-AE48-3479CA909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1E8C0B-B8A1-43B5-A13B-1C79A0637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A7A5-7A23-453B-AAC7-0C040BB94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1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CCC89-127F-43CD-AD6F-AF5EE6B2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148B45-AC80-4274-AE9C-A687B6EC9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2CD6-BB43-46A0-98D7-9C6426DD05B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2ED249-7278-4068-B6B9-D951F0840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DEF0FC-79E9-4330-8F22-E26914F7B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A7A5-7A23-453B-AAC7-0C040BB94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1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6474BC-0BA4-486A-8AD0-231794894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2CD6-BB43-46A0-98D7-9C6426DD05B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79CF8A-41E7-421D-9EEC-648BC3A8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51C6F-AF1A-4806-A87B-95C5AE1F5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A7A5-7A23-453B-AAC7-0C040BB94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65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945B2-19BD-43A4-BAFD-5688135C1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9EF02-AD8F-45E4-B91D-448BC3383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261864-B557-4CB8-B00B-B87B8ED45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77D60-139F-4693-8DCB-AAA0505F5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2CD6-BB43-46A0-98D7-9C6426DD05B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990E8C-DA24-44C5-B532-F4235DBA6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0E69-7E0D-44DB-8348-F89DB5671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A7A5-7A23-453B-AAC7-0C040BB94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0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DF199-C79C-436C-A6B5-F0F15830A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ED29AF-31A1-45BB-B901-220F095FF0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51C5C7-453A-4CF6-86A3-19302B421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757D2-2A64-43D2-823E-801A7A08B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2CD6-BB43-46A0-98D7-9C6426DD05B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9CC7F-1A2E-4552-9C07-00728184E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8A1FF-E09A-47E6-987F-7D18526D5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7A7A5-7A23-453B-AAC7-0C040BB94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3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03A0F5-DCFF-4E9F-892F-06DA9C306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4A555-06B3-42C6-ADED-5707E826D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681B8-59BD-4F1A-BAFD-E480C03156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22CD6-BB43-46A0-98D7-9C6426DD05B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86FAE-AF26-4672-A5C6-BD5A69B70D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C96FA-2B56-411F-98BB-BC9241415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7A7A5-7A23-453B-AAC7-0C040BB94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52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14AA0DF-DB99-4B67-90B6-B34953BF688C}"/>
              </a:ext>
            </a:extLst>
          </p:cNvPr>
          <p:cNvSpPr/>
          <p:nvPr/>
        </p:nvSpPr>
        <p:spPr>
          <a:xfrm>
            <a:off x="519947" y="1936379"/>
            <a:ext cx="1111624" cy="77993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Rockwell" panose="02060603020205020403" pitchFamily="18" charset="0"/>
              </a:rPr>
              <a:t>01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F781995-71CE-4AD5-8D99-895572124F9C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1631571" y="2326344"/>
            <a:ext cx="430305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182DFE2-A282-46CC-AB9A-8F61EF985853}"/>
              </a:ext>
            </a:extLst>
          </p:cNvPr>
          <p:cNvSpPr/>
          <p:nvPr/>
        </p:nvSpPr>
        <p:spPr>
          <a:xfrm>
            <a:off x="2061876" y="1775020"/>
            <a:ext cx="3845859" cy="11026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900" b="1" dirty="0">
                <a:solidFill>
                  <a:sysClr val="windowText" lastClr="000000"/>
                </a:solidFill>
              </a:rPr>
              <a:t>Section name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Type your summary here.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09D8DA8-F44F-4057-ACD5-A86BA1A8E834}"/>
              </a:ext>
            </a:extLst>
          </p:cNvPr>
          <p:cNvSpPr/>
          <p:nvPr/>
        </p:nvSpPr>
        <p:spPr>
          <a:xfrm>
            <a:off x="519947" y="3590351"/>
            <a:ext cx="1111624" cy="779930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Rockwell" panose="02060603020205020403" pitchFamily="18" charset="0"/>
              </a:rPr>
              <a:t>02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7105EBD-5B8E-4D10-996C-58478D96BCA1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1631571" y="3980316"/>
            <a:ext cx="430305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84A8560-3935-4C57-8210-EC590AC125F2}"/>
              </a:ext>
            </a:extLst>
          </p:cNvPr>
          <p:cNvSpPr/>
          <p:nvPr/>
        </p:nvSpPr>
        <p:spPr>
          <a:xfrm>
            <a:off x="2061876" y="3428992"/>
            <a:ext cx="3845859" cy="11026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900" b="1" dirty="0">
                <a:solidFill>
                  <a:sysClr val="windowText" lastClr="000000"/>
                </a:solidFill>
              </a:rPr>
              <a:t>Section name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Type your summary here.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FDE8373-3A31-4D1E-ACCD-26CDC7D66485}"/>
              </a:ext>
            </a:extLst>
          </p:cNvPr>
          <p:cNvSpPr/>
          <p:nvPr/>
        </p:nvSpPr>
        <p:spPr>
          <a:xfrm>
            <a:off x="519947" y="5244323"/>
            <a:ext cx="1111624" cy="7799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Rockwell" panose="02060603020205020403" pitchFamily="18" charset="0"/>
              </a:rPr>
              <a:t>03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84D93E3-CA91-4689-87C5-4126ACFD1424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1631571" y="5634288"/>
            <a:ext cx="430305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B88B22D-9999-45CB-946D-32192CFFBF82}"/>
              </a:ext>
            </a:extLst>
          </p:cNvPr>
          <p:cNvSpPr/>
          <p:nvPr/>
        </p:nvSpPr>
        <p:spPr>
          <a:xfrm>
            <a:off x="2061876" y="5082964"/>
            <a:ext cx="3845859" cy="11026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900" b="1" dirty="0">
                <a:solidFill>
                  <a:sysClr val="windowText" lastClr="000000"/>
                </a:solidFill>
              </a:rPr>
              <a:t>Section name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Type your summary here.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BC5D288-D377-4F76-9001-F99A3EC0370E}"/>
              </a:ext>
            </a:extLst>
          </p:cNvPr>
          <p:cNvSpPr/>
          <p:nvPr/>
        </p:nvSpPr>
        <p:spPr>
          <a:xfrm>
            <a:off x="6329082" y="1936379"/>
            <a:ext cx="1111624" cy="779930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Rockwell" panose="02060603020205020403" pitchFamily="18" charset="0"/>
              </a:rPr>
              <a:t>04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E0752D0-9023-4B1B-A648-E2C8FF214505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7440706" y="2326344"/>
            <a:ext cx="430305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01D1309C-1E58-4C1E-8A5A-ECE775F29A99}"/>
              </a:ext>
            </a:extLst>
          </p:cNvPr>
          <p:cNvSpPr/>
          <p:nvPr/>
        </p:nvSpPr>
        <p:spPr>
          <a:xfrm>
            <a:off x="7871011" y="1775020"/>
            <a:ext cx="3845859" cy="11026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900" b="1" dirty="0">
                <a:solidFill>
                  <a:sysClr val="windowText" lastClr="000000"/>
                </a:solidFill>
              </a:rPr>
              <a:t>Section name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Type your summary here.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1A16ADF-1560-40BB-A29F-9D864D1811B5}"/>
              </a:ext>
            </a:extLst>
          </p:cNvPr>
          <p:cNvSpPr/>
          <p:nvPr/>
        </p:nvSpPr>
        <p:spPr>
          <a:xfrm>
            <a:off x="6329082" y="3590351"/>
            <a:ext cx="1111624" cy="77993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Rockwell" panose="02060603020205020403" pitchFamily="18" charset="0"/>
              </a:rPr>
              <a:t>05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32DC04F-4D04-47E7-A061-8D776112856E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7440706" y="3980316"/>
            <a:ext cx="430305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8FFAA9A-5A6C-4C8A-B173-4A19B0326AC6}"/>
              </a:ext>
            </a:extLst>
          </p:cNvPr>
          <p:cNvSpPr/>
          <p:nvPr/>
        </p:nvSpPr>
        <p:spPr>
          <a:xfrm>
            <a:off x="7871011" y="3428992"/>
            <a:ext cx="3845859" cy="11026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900" b="1" dirty="0">
                <a:solidFill>
                  <a:sysClr val="windowText" lastClr="000000"/>
                </a:solidFill>
              </a:rPr>
              <a:t>Section name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Type your summary here.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B648E7C2-A3E1-40EF-9919-127B26CF517F}"/>
              </a:ext>
            </a:extLst>
          </p:cNvPr>
          <p:cNvSpPr/>
          <p:nvPr/>
        </p:nvSpPr>
        <p:spPr>
          <a:xfrm>
            <a:off x="6329082" y="5244323"/>
            <a:ext cx="1111624" cy="7799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Rockwell" panose="02060603020205020403" pitchFamily="18" charset="0"/>
              </a:rPr>
              <a:t>06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3CA5E78-19D7-4962-8DB9-E9E4B7A1AC4E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7440706" y="5634288"/>
            <a:ext cx="430305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4F1D3617-0978-4BA5-9305-09AD83C72CEE}"/>
              </a:ext>
            </a:extLst>
          </p:cNvPr>
          <p:cNvSpPr/>
          <p:nvPr/>
        </p:nvSpPr>
        <p:spPr>
          <a:xfrm>
            <a:off x="7871011" y="5082964"/>
            <a:ext cx="3845859" cy="11026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900" b="1" dirty="0">
                <a:solidFill>
                  <a:sysClr val="windowText" lastClr="000000"/>
                </a:solidFill>
              </a:rPr>
              <a:t>Section name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Type your summary here.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2F63588-0491-4AB7-97D0-550F2DBA705B}"/>
              </a:ext>
            </a:extLst>
          </p:cNvPr>
          <p:cNvSpPr txBox="1"/>
          <p:nvPr/>
        </p:nvSpPr>
        <p:spPr>
          <a:xfrm>
            <a:off x="3606050" y="264345"/>
            <a:ext cx="49799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TABLE OF CONTENTS</a:t>
            </a:r>
          </a:p>
          <a:p>
            <a:pPr algn="ctr"/>
            <a:r>
              <a:rPr lang="en-US" sz="2400" b="1" dirty="0"/>
              <a:t>Template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23348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melissa.gertschnig@bachelorprint.com</dc:creator>
  <cp:lastModifiedBy>melissa.gertschnig@bachelorprint.com</cp:lastModifiedBy>
  <cp:revision>4</cp:revision>
  <dcterms:created xsi:type="dcterms:W3CDTF">2024-07-05T10:04:39Z</dcterms:created>
  <dcterms:modified xsi:type="dcterms:W3CDTF">2024-07-16T07:22:23Z</dcterms:modified>
</cp:coreProperties>
</file>